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65" r:id="rId5"/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603885"/>
            <a:ext cx="11131550" cy="6062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661670"/>
            <a:ext cx="11160760" cy="5968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685800"/>
            <a:ext cx="11497945" cy="5970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354965"/>
            <a:ext cx="10944860" cy="5843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" y="605790"/>
            <a:ext cx="11421110" cy="5972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609600"/>
            <a:ext cx="11523980" cy="5981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655320"/>
            <a:ext cx="11065510" cy="5755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75" y="1040765"/>
            <a:ext cx="11322050" cy="5442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IRIS</cp:lastModifiedBy>
  <cp:revision>151</cp:revision>
  <dcterms:created xsi:type="dcterms:W3CDTF">2019-06-19T02:08:00Z</dcterms:created>
  <dcterms:modified xsi:type="dcterms:W3CDTF">2022-04-28T08:31:08Z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9B35053917C34AB0A688D417C8B6044A</vt:lpwstr>
  </property>
</Properties>
</file>