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692150"/>
            <a:ext cx="9701530" cy="6046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7145" y="565785"/>
            <a:ext cx="9850120" cy="6194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595" y="356870"/>
            <a:ext cx="11047730" cy="6244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IRIS</cp:lastModifiedBy>
  <cp:revision>150</cp:revision>
  <dcterms:created xsi:type="dcterms:W3CDTF">2019-06-19T02:08:00Z</dcterms:created>
  <dcterms:modified xsi:type="dcterms:W3CDTF">2022-04-28T08:47:02Z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6B920F112828415B9E49EE60A1101C72</vt:lpwstr>
  </property>
</Properties>
</file>