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135" y="384810"/>
            <a:ext cx="11220450" cy="61836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15" y="469900"/>
            <a:ext cx="11494770" cy="61950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575" y="498475"/>
            <a:ext cx="11627485" cy="6184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95" y="530860"/>
            <a:ext cx="11389360" cy="61677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IRIS</cp:lastModifiedBy>
  <cp:revision>150</cp:revision>
  <dcterms:created xsi:type="dcterms:W3CDTF">2019-06-19T02:08:00Z</dcterms:created>
  <dcterms:modified xsi:type="dcterms:W3CDTF">2022-04-28T08:44:12Z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72B6BF5D416F4199A5017FF0433AAE84</vt:lpwstr>
  </property>
</Properties>
</file>