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925" y="626110"/>
            <a:ext cx="11207115" cy="6007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170" y="754380"/>
            <a:ext cx="11503660" cy="58966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655320"/>
            <a:ext cx="11290300" cy="58445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IRIS</cp:lastModifiedBy>
  <cp:revision>150</cp:revision>
  <dcterms:created xsi:type="dcterms:W3CDTF">2019-06-19T02:08:00Z</dcterms:created>
  <dcterms:modified xsi:type="dcterms:W3CDTF">2022-04-28T08:39:20Z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DF563A2351B34717A9D33BD88D45661C</vt:lpwstr>
  </property>
</Properties>
</file>